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embeddedFontLst>
    <p:embeddedFont>
      <p:font typeface="Rajdhani" panose="02000000000000000000" pitchFamily="2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ITC Avant Garde Std Md" panose="02000607030000020004" pitchFamily="50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307"/>
    <a:srgbClr val="00BAFF"/>
    <a:srgbClr val="005DC4"/>
    <a:srgbClr val="F67408"/>
    <a:srgbClr val="FB9103"/>
    <a:srgbClr val="F59509"/>
    <a:srgbClr val="192233"/>
    <a:srgbClr val="111722"/>
    <a:srgbClr val="0EC7F9"/>
    <a:srgbClr val="F59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651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88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8019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104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189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94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10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225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064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62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05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901D-CEF4-4C19-968B-AAE87F899BDF}" type="datetimeFigureOut">
              <a:rPr lang="en-PH" smtClean="0"/>
              <a:t>10/08/2023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72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29000">
                <a:srgbClr val="192233">
                  <a:alpha val="83000"/>
                </a:srgbClr>
              </a:gs>
              <a:gs pos="0">
                <a:srgbClr val="192233">
                  <a:alpha val="90000"/>
                </a:srgbClr>
              </a:gs>
              <a:gs pos="72000">
                <a:srgbClr val="19223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7" name="TextBox 6"/>
          <p:cNvSpPr txBox="1"/>
          <p:nvPr/>
        </p:nvSpPr>
        <p:spPr>
          <a:xfrm>
            <a:off x="1198993" y="4196826"/>
            <a:ext cx="9794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ITC Avant Garde Std Md" panose="02000607030000020004" pitchFamily="50" charset="0"/>
                <a:ea typeface="Open Sans" panose="020B0606030504020204" pitchFamily="34" charset="0"/>
                <a:cs typeface="Rajdhani" panose="02000000000000000000" pitchFamily="2" charset="0"/>
              </a:rPr>
              <a:t>Leveraging construction technologies to </a:t>
            </a:r>
            <a:r>
              <a:rPr lang="en-US" sz="2000" dirty="0" err="1">
                <a:solidFill>
                  <a:schemeClr val="bg1"/>
                </a:solidFill>
                <a:latin typeface="ITC Avant Garde Std Md" panose="02000607030000020004" pitchFamily="50" charset="0"/>
                <a:ea typeface="Open Sans" panose="020B0606030504020204" pitchFamily="34" charset="0"/>
                <a:cs typeface="Rajdhani" panose="02000000000000000000" pitchFamily="2" charset="0"/>
              </a:rPr>
              <a:t>maximise</a:t>
            </a:r>
            <a:r>
              <a:rPr lang="en-US" sz="2000" dirty="0">
                <a:solidFill>
                  <a:schemeClr val="bg1"/>
                </a:solidFill>
                <a:latin typeface="ITC Avant Garde Std Md" panose="02000607030000020004" pitchFamily="50" charset="0"/>
                <a:ea typeface="Open Sans" panose="020B0606030504020204" pitchFamily="34" charset="0"/>
                <a:cs typeface="Rajdhani" panose="02000000000000000000" pitchFamily="2" charset="0"/>
              </a:rPr>
              <a:t> connectivity, collaboration, accuracy and productivity on all projects</a:t>
            </a:r>
            <a:endParaRPr lang="en-PH" sz="2000" dirty="0">
              <a:solidFill>
                <a:schemeClr val="bg1"/>
              </a:solidFill>
              <a:latin typeface="ITC Avant Garde Std Md" panose="02000607030000020004" pitchFamily="50" charset="0"/>
              <a:ea typeface="Open Sans" panose="020B0606030504020204" pitchFamily="34" charset="0"/>
              <a:cs typeface="Rajdhani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907" y="5552885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Proudly presented by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4217" y="5006108"/>
            <a:ext cx="853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AFF"/>
                </a:solidFill>
                <a:latin typeface="ITC Avant Garde Std Md" panose="02000607030000020004" pitchFamily="50" charset="0"/>
                <a:ea typeface="Open Sans" panose="020B0606030504020204" pitchFamily="34" charset="0"/>
                <a:cs typeface="Rajdhani" panose="02000000000000000000" pitchFamily="2" charset="0"/>
              </a:rPr>
              <a:t>22nd </a:t>
            </a:r>
            <a:r>
              <a:rPr lang="en-US" sz="1600" dirty="0">
                <a:solidFill>
                  <a:srgbClr val="00BAFF"/>
                </a:solidFill>
                <a:latin typeface="ITC Avant Garde Std Md" panose="02000607030000020004" pitchFamily="50" charset="0"/>
                <a:ea typeface="Open Sans" panose="020B0606030504020204" pitchFamily="34" charset="0"/>
                <a:cs typeface="Rajdhani" panose="02000000000000000000" pitchFamily="2" charset="0"/>
              </a:rPr>
              <a:t>November 2023   |   </a:t>
            </a:r>
            <a:r>
              <a:rPr lang="en-US" sz="1600" dirty="0" err="1">
                <a:solidFill>
                  <a:srgbClr val="00BAFF"/>
                </a:solidFill>
                <a:latin typeface="ITC Avant Garde Std Md" panose="02000607030000020004" pitchFamily="50" charset="0"/>
                <a:ea typeface="Open Sans" panose="020B0606030504020204" pitchFamily="34" charset="0"/>
                <a:cs typeface="Rajdhani" panose="02000000000000000000" pitchFamily="2" charset="0"/>
              </a:rPr>
              <a:t>Doltone</a:t>
            </a:r>
            <a:r>
              <a:rPr lang="en-US" sz="1600" dirty="0">
                <a:solidFill>
                  <a:srgbClr val="00BAFF"/>
                </a:solidFill>
                <a:latin typeface="ITC Avant Garde Std Md" panose="02000607030000020004" pitchFamily="50" charset="0"/>
                <a:ea typeface="Open Sans" panose="020B0606030504020204" pitchFamily="34" charset="0"/>
                <a:cs typeface="Rajdhani" panose="02000000000000000000" pitchFamily="2" charset="0"/>
              </a:rPr>
              <a:t> House Darling Island, Sydney + Virtual</a:t>
            </a:r>
            <a:endParaRPr lang="en-PH" sz="1600" dirty="0">
              <a:solidFill>
                <a:srgbClr val="00BAFF"/>
              </a:solidFill>
              <a:latin typeface="ITC Avant Garde Std Md" panose="02000607030000020004" pitchFamily="50" charset="0"/>
              <a:ea typeface="Open Sans" panose="020B0606030504020204" pitchFamily="34" charset="0"/>
              <a:cs typeface="Rajdhani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10" y="5783717"/>
            <a:ext cx="1847780" cy="635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31" y="729493"/>
            <a:ext cx="6507334" cy="31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63428" y="376872"/>
            <a:ext cx="1928572" cy="6175139"/>
            <a:chOff x="10263428" y="376872"/>
            <a:chExt cx="1928572" cy="61751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3428" y="376872"/>
              <a:ext cx="1718601" cy="832804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0437091" y="6162527"/>
              <a:ext cx="1754909" cy="389484"/>
              <a:chOff x="10437091" y="6095852"/>
              <a:chExt cx="1754909" cy="389484"/>
            </a:xfrm>
          </p:grpSpPr>
          <p:sp>
            <p:nvSpPr>
              <p:cNvPr id="15" name="Parallelogram 14"/>
              <p:cNvSpPr/>
              <p:nvPr/>
            </p:nvSpPr>
            <p:spPr>
              <a:xfrm>
                <a:off x="10437091" y="6116004"/>
                <a:ext cx="1754909" cy="369332"/>
              </a:xfrm>
              <a:prstGeom prst="parallelogram">
                <a:avLst>
                  <a:gd name="adj" fmla="val 0"/>
                </a:avLst>
              </a:prstGeom>
              <a:gradFill>
                <a:gsLst>
                  <a:gs pos="100000">
                    <a:srgbClr val="005DC4"/>
                  </a:gs>
                  <a:gs pos="0">
                    <a:srgbClr val="00B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10437091" y="6095852"/>
                <a:ext cx="1754909" cy="369332"/>
              </a:xfrm>
              <a:prstGeom prst="parallelogram">
                <a:avLst>
                  <a:gd name="adj" fmla="val 0"/>
                </a:avLst>
              </a:prstGeom>
              <a:gradFill>
                <a:gsLst>
                  <a:gs pos="0">
                    <a:srgbClr val="D36307"/>
                  </a:gs>
                  <a:gs pos="100000">
                    <a:srgbClr val="FB91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25508" y="6126630"/>
                <a:ext cx="14565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chemeClr val="bg1"/>
                    </a:solidFill>
                    <a:latin typeface="ITC Avant Garde Std Md" panose="02000607030000020004" pitchFamily="50" charset="0"/>
                    <a:ea typeface="Open Sans" panose="020B0606030504020204" pitchFamily="34" charset="0"/>
                    <a:cs typeface="Rajdhani" panose="02000000000000000000" pitchFamily="2" charset="0"/>
                  </a:rPr>
                  <a:t>#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ITC Avant Garde Std Md" panose="02000607030000020004" pitchFamily="50" charset="0"/>
                    <a:ea typeface="Open Sans" panose="020B0606030504020204" pitchFamily="34" charset="0"/>
                    <a:cs typeface="Rajdhani" panose="02000000000000000000" pitchFamily="2" charset="0"/>
                  </a:rPr>
                  <a:t>FCONTech</a:t>
                </a:r>
                <a:endParaRPr lang="en-PH" sz="5400" b="1" dirty="0">
                  <a:solidFill>
                    <a:schemeClr val="bg1"/>
                  </a:solidFill>
                  <a:latin typeface="ITC Avant Garde Std Md" panose="02000607030000020004" pitchFamily="50" charset="0"/>
                  <a:ea typeface="Open Sans" panose="020B0606030504020204" pitchFamily="34" charset="0"/>
                  <a:cs typeface="Rajdhani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04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63428" y="376872"/>
            <a:ext cx="1928572" cy="6175139"/>
            <a:chOff x="10263428" y="376872"/>
            <a:chExt cx="1928572" cy="61751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3428" y="376872"/>
              <a:ext cx="1718601" cy="832804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0437091" y="6162527"/>
              <a:ext cx="1754909" cy="389484"/>
              <a:chOff x="10437091" y="6095852"/>
              <a:chExt cx="1754909" cy="389484"/>
            </a:xfrm>
          </p:grpSpPr>
          <p:sp>
            <p:nvSpPr>
              <p:cNvPr id="15" name="Parallelogram 14"/>
              <p:cNvSpPr/>
              <p:nvPr/>
            </p:nvSpPr>
            <p:spPr>
              <a:xfrm>
                <a:off x="10437091" y="6116004"/>
                <a:ext cx="1754909" cy="369332"/>
              </a:xfrm>
              <a:prstGeom prst="parallelogram">
                <a:avLst>
                  <a:gd name="adj" fmla="val 0"/>
                </a:avLst>
              </a:prstGeom>
              <a:gradFill>
                <a:gsLst>
                  <a:gs pos="100000">
                    <a:srgbClr val="005DC4"/>
                  </a:gs>
                  <a:gs pos="0">
                    <a:srgbClr val="00BA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10437091" y="6095852"/>
                <a:ext cx="1754909" cy="369332"/>
              </a:xfrm>
              <a:prstGeom prst="parallelogram">
                <a:avLst>
                  <a:gd name="adj" fmla="val 0"/>
                </a:avLst>
              </a:prstGeom>
              <a:gradFill>
                <a:gsLst>
                  <a:gs pos="0">
                    <a:srgbClr val="D36307"/>
                  </a:gs>
                  <a:gs pos="100000">
                    <a:srgbClr val="FB91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25508" y="6126630"/>
                <a:ext cx="14565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chemeClr val="bg1"/>
                    </a:solidFill>
                    <a:latin typeface="ITC Avant Garde Std Md" panose="02000607030000020004" pitchFamily="50" charset="0"/>
                    <a:ea typeface="Open Sans" panose="020B0606030504020204" pitchFamily="34" charset="0"/>
                    <a:cs typeface="Rajdhani" panose="02000000000000000000" pitchFamily="2" charset="0"/>
                  </a:rPr>
                  <a:t>#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ITC Avant Garde Std Md" panose="02000607030000020004" pitchFamily="50" charset="0"/>
                    <a:ea typeface="Open Sans" panose="020B0606030504020204" pitchFamily="34" charset="0"/>
                    <a:cs typeface="Rajdhani" panose="02000000000000000000" pitchFamily="2" charset="0"/>
                  </a:rPr>
                  <a:t>FCONTech</a:t>
                </a:r>
                <a:endParaRPr lang="en-PH" sz="5400" b="1" dirty="0">
                  <a:solidFill>
                    <a:schemeClr val="bg1"/>
                  </a:solidFill>
                  <a:latin typeface="ITC Avant Garde Std Md" panose="02000607030000020004" pitchFamily="50" charset="0"/>
                  <a:ea typeface="Open Sans" panose="020B0606030504020204" pitchFamily="34" charset="0"/>
                  <a:cs typeface="Rajdhani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0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Rajdhani</vt:lpstr>
      <vt:lpstr>Calibri</vt:lpstr>
      <vt:lpstr>Open Sans</vt:lpstr>
      <vt:lpstr>Calibri Light</vt:lpstr>
      <vt:lpstr>ITC Avant Garde Std Md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ANNAV4</dc:creator>
  <cp:lastModifiedBy>ANNAV4</cp:lastModifiedBy>
  <cp:revision>74</cp:revision>
  <dcterms:created xsi:type="dcterms:W3CDTF">2023-05-18T03:03:18Z</dcterms:created>
  <dcterms:modified xsi:type="dcterms:W3CDTF">2023-08-10T03:25:44Z</dcterms:modified>
</cp:coreProperties>
</file>